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CED14F72-FF4D-4A9F-B536-1D174B3E9DEC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</p14:sldIdLst>
        </p14:section>
        <p14:section name="Раздел без заголовка" id="{87CFEDE8-1B4F-4559-A38F-EB981B525665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D3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BB320-0212-4948-897E-D3770E6D1D9A}" type="datetimeFigureOut">
              <a:rPr lang="ru-RU" smtClean="0"/>
              <a:pPr/>
              <a:t>20.06.2022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D3190-56AE-416D-8C0A-6E423F8253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80242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20.06.2022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20.06.2022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20.06.2022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20.06.2022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20.06.2022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20.06.2022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357158" y="285728"/>
            <a:ext cx="8501122" cy="6215106"/>
          </a:xfrm>
          <a:prstGeom prst="roundRect">
            <a:avLst>
              <a:gd name="adj" fmla="val 9106"/>
            </a:avLst>
          </a:prstGeom>
          <a:noFill/>
          <a:ln>
            <a:solidFill>
              <a:srgbClr val="57D3FF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0_75c96_b715e7d3_XL.jpeg"/>
          <p:cNvPicPr>
            <a:picLocks noChangeAspect="1"/>
          </p:cNvPicPr>
          <p:nvPr userDrawn="1"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63" t="8363"/>
          <a:stretch>
            <a:fillRect/>
          </a:stretch>
        </p:blipFill>
        <p:spPr>
          <a:xfrm>
            <a:off x="71406" y="71414"/>
            <a:ext cx="2000264" cy="20002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CAFAF-F440-4BEA-83C0-06215780B219}" type="datetimeFigureOut">
              <a:rPr lang="ru-RU" smtClean="0"/>
              <a:pPr/>
              <a:t>20.06.2022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corowina.ucoz.com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6600" dirty="0" smtClean="0"/>
              <a:t>Возрастные особенности детей 3-4 лет</a:t>
            </a:r>
            <a:endParaRPr lang="ru-RU" sz="6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11560" y="836712"/>
            <a:ext cx="8056984" cy="5497016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Три года –это возраст, который можно рассматривать как определенный рубеж развитие ребенка с момента его рождения. Кризис 3 лет завершает период «слияния» с матерью, малыш все больше начинает осознавать собственную «отделенность». Основные потребности в этом возрасте, потребность в общении уважение и признании. </a:t>
            </a:r>
            <a:r>
              <a:rPr lang="ru-RU" dirty="0">
                <a:solidFill>
                  <a:schemeClr val="tx1"/>
                </a:solidFill>
              </a:rPr>
              <a:t>О</a:t>
            </a:r>
            <a:r>
              <a:rPr lang="ru-RU" dirty="0" smtClean="0">
                <a:solidFill>
                  <a:schemeClr val="tx1"/>
                </a:solidFill>
              </a:rPr>
              <a:t>сновной самый важный для ребенка вид деятельности –игра.</a:t>
            </a:r>
          </a:p>
        </p:txBody>
      </p:sp>
    </p:spTree>
    <p:extLst>
      <p:ext uri="{BB962C8B-B14F-4D97-AF65-F5344CB8AC3E}">
        <p14:creationId xmlns:p14="http://schemas.microsoft.com/office/powerpoint/2010/main" xmlns="" val="3260721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9552" y="692696"/>
            <a:ext cx="8128992" cy="5641032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Игра с предметами может иметь уже какое-то сюжетное наполнение ,она все более становиться образно-ролевой. В ней ребенок воображает себя кем угодно и чем угодно, и соответственно действует. Но в этом возрасте ребенку достаточно поиграть 10-15 минут, потом ему хочется переключиться на что-то другое.</a:t>
            </a:r>
          </a:p>
        </p:txBody>
      </p:sp>
    </p:spTree>
    <p:extLst>
      <p:ext uri="{BB962C8B-B14F-4D97-AF65-F5344CB8AC3E}">
        <p14:creationId xmlns:p14="http://schemas.microsoft.com/office/powerpoint/2010/main" xmlns="" val="3260721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83568" y="836712"/>
            <a:ext cx="8056984" cy="5641032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Дети в игре со сверстниками учатся чувствовать и защищать свои личностные границы и воспринимать их наличие , у других людей. Ребенок вынужден учиться учитывать желания и чувства партнеров по игре, иначе рискует остаться в одиночестве и скучать. Появляется много новых слов. Ребенок активно осваивает речь, придумывая  не существующие слова придумывая уже известным словам свой собственный личностный смысл.</a:t>
            </a:r>
          </a:p>
        </p:txBody>
      </p:sp>
    </p:spTree>
    <p:extLst>
      <p:ext uri="{BB962C8B-B14F-4D97-AF65-F5344CB8AC3E}">
        <p14:creationId xmlns:p14="http://schemas.microsoft.com/office/powerpoint/2010/main" xmlns="" val="3260721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267744" y="404664"/>
            <a:ext cx="5470376" cy="1586607"/>
          </a:xfrm>
        </p:spPr>
        <p:txBody>
          <a:bodyPr/>
          <a:lstStyle/>
          <a:p>
            <a:r>
              <a:rPr lang="ru-RU" sz="3200" dirty="0" smtClean="0"/>
              <a:t>Математика</a:t>
            </a:r>
            <a:endParaRPr lang="ru-RU" sz="32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67544" y="1628800"/>
            <a:ext cx="8273008" cy="477693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Ребенок в возрасте от3 до 4 лет может уметь: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1.владеть понятиями: один-много, большой-маленький, высокий-низкий, и т. д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2.Называть основные цвета(красный, синий, желтый, зеленый, белый , черный )</a:t>
            </a:r>
          </a:p>
          <a:p>
            <a:pPr lvl="0"/>
            <a:r>
              <a:rPr lang="ru-RU" dirty="0" smtClean="0">
                <a:solidFill>
                  <a:prstClr val="black"/>
                </a:solidFill>
              </a:rPr>
              <a:t>3 Называть </a:t>
            </a:r>
            <a:r>
              <a:rPr lang="ru-RU" dirty="0">
                <a:solidFill>
                  <a:prstClr val="black"/>
                </a:solidFill>
              </a:rPr>
              <a:t>основные геометрический фигуры (круг, квадрат, треугольник)</a:t>
            </a:r>
          </a:p>
          <a:p>
            <a:endParaRPr lang="ru-RU" dirty="0" smtClean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0721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95536" y="836712"/>
            <a:ext cx="8273008" cy="5497016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4</a:t>
            </a:r>
            <a:r>
              <a:rPr lang="ru-RU" dirty="0" smtClean="0">
                <a:solidFill>
                  <a:schemeClr val="tx1"/>
                </a:solidFill>
              </a:rPr>
              <a:t>.Уметь сравнивать предметы по величине, цвету форме, сравнивать количество предметов.</a:t>
            </a:r>
          </a:p>
          <a:p>
            <a:r>
              <a:rPr lang="ru-RU" dirty="0">
                <a:solidFill>
                  <a:schemeClr val="tx1"/>
                </a:solidFill>
              </a:rPr>
              <a:t>5</a:t>
            </a:r>
            <a:r>
              <a:rPr lang="ru-RU" dirty="0" smtClean="0">
                <a:solidFill>
                  <a:schemeClr val="tx1"/>
                </a:solidFill>
              </a:rPr>
              <a:t>. подбирать пару к предмету заданным признакам.</a:t>
            </a:r>
          </a:p>
        </p:txBody>
      </p:sp>
    </p:spTree>
    <p:extLst>
      <p:ext uri="{BB962C8B-B14F-4D97-AF65-F5344CB8AC3E}">
        <p14:creationId xmlns:p14="http://schemas.microsoft.com/office/powerpoint/2010/main" xmlns="" val="32607216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691680" y="476673"/>
            <a:ext cx="5544616" cy="1512167"/>
          </a:xfrm>
        </p:spPr>
        <p:txBody>
          <a:bodyPr/>
          <a:lstStyle/>
          <a:p>
            <a:r>
              <a:rPr lang="ru-RU" sz="3200" b="1" dirty="0" smtClean="0"/>
              <a:t>Развития, мышление, памяти, внимания.</a:t>
            </a:r>
            <a:endParaRPr lang="ru-RU" sz="3200" b="1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755576" y="1772816"/>
            <a:ext cx="7912968" cy="4560912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Ребенок в возрасте от3 до 4 лет может уметь: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1.складывать разрезную картинку из 2-4 частей.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2. находить и объяснять не соответствие на рисунках.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3. находить лишний предмет и объяснять почему он сделал такой выбор.</a:t>
            </a:r>
          </a:p>
          <a:p>
            <a:endParaRPr lang="ru-RU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0721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755576" y="908720"/>
            <a:ext cx="7776864" cy="547260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4.   находить сходства и различие между предметами, и запоминать 2-3 картинки.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5. запоминать 3-4 слова , который взрослый повторил несколько раз ,запоминать и повторять движения, который показал взрослый 1-2 раза.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6. т запоминать какую-либо деталь или признак предмета, и находить парные предметы.</a:t>
            </a:r>
          </a:p>
        </p:txBody>
      </p:sp>
    </p:spTree>
    <p:extLst>
      <p:ext uri="{BB962C8B-B14F-4D97-AF65-F5344CB8AC3E}">
        <p14:creationId xmlns:p14="http://schemas.microsoft.com/office/powerpoint/2010/main" xmlns="" val="3260721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196753"/>
            <a:ext cx="7869560" cy="475252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7.находить парные предметы и уметь из группы предметов выбирать нужный.</a:t>
            </a:r>
          </a:p>
          <a:p>
            <a:pPr marL="0" indent="0">
              <a:buNone/>
            </a:pPr>
            <a:r>
              <a:rPr lang="ru-RU" dirty="0" smtClean="0"/>
              <a:t>8. не отвлекаясь, в течении 5 минут выполнить задания.</a:t>
            </a:r>
          </a:p>
          <a:p>
            <a:pPr marL="0" indent="0">
              <a:buNone/>
            </a:pPr>
            <a:r>
              <a:rPr lang="ru-RU" dirty="0" smtClean="0"/>
              <a:t>9. обращать внимание на свойства и признаки предмета, находить сходства между предметами.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565055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Развитие речи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1.Ребенок в возрасте от 3 до 4 лет может уметь не только зрительно воспринимать образцы, но и описывать увиденное.</a:t>
            </a:r>
          </a:p>
          <a:p>
            <a:pPr marL="0" indent="0">
              <a:buNone/>
            </a:pPr>
            <a:r>
              <a:rPr lang="ru-RU" dirty="0" smtClean="0"/>
              <a:t>2 легко формирует простые предложения, постепенно переходит к сложному(5-6слов).</a:t>
            </a:r>
          </a:p>
          <a:p>
            <a:pPr marL="0" indent="0">
              <a:buNone/>
            </a:pPr>
            <a:r>
              <a:rPr lang="ru-RU" dirty="0" smtClean="0"/>
              <a:t>3. Разделять предметы по группам( мебель, посуда , одежда и </a:t>
            </a:r>
            <a:r>
              <a:rPr lang="ru-RU" dirty="0" err="1" smtClean="0"/>
              <a:t>т.д</a:t>
            </a:r>
            <a:r>
              <a:rPr lang="ru-RU" dirty="0" smtClean="0"/>
              <a:t> 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708095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06582"/>
            <a:ext cx="8229600" cy="59627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4.  называть по одному признаку каждого предмета</a:t>
            </a:r>
          </a:p>
          <a:p>
            <a:pPr marL="0" indent="0">
              <a:buNone/>
            </a:pPr>
            <a:r>
              <a:rPr lang="ru-RU" dirty="0" smtClean="0"/>
              <a:t>5.  называть название основных действии людей и название животных(лежит, бежит, сидит)</a:t>
            </a:r>
          </a:p>
          <a:p>
            <a:pPr marL="0" indent="0">
              <a:buNone/>
            </a:pPr>
            <a:r>
              <a:rPr lang="ru-RU" dirty="0" smtClean="0"/>
              <a:t>6  повторять за взрослыми стишки , песни</a:t>
            </a:r>
          </a:p>
          <a:p>
            <a:pPr marL="0" indent="0">
              <a:buNone/>
            </a:pPr>
            <a:r>
              <a:rPr lang="ru-RU" dirty="0" smtClean="0"/>
              <a:t>7.называть свое имя и фамилию , управлять силой голоса ,говорить громко тихо.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908759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Окружающий мир.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54461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 smtClean="0"/>
              <a:t>Ребенок в возрасте от 3-4 лет может знать :</a:t>
            </a:r>
          </a:p>
          <a:p>
            <a:pPr marL="514350" indent="-514350">
              <a:buAutoNum type="arabicPeriod"/>
            </a:pPr>
            <a:r>
              <a:rPr lang="ru-RU" dirty="0" smtClean="0"/>
              <a:t>Показывать и называть домашних животных (кошка , корова, коза, собака лошадь)и .д</a:t>
            </a:r>
            <a:r>
              <a:rPr lang="ru-RU" dirty="0"/>
              <a:t> </a:t>
            </a:r>
            <a:r>
              <a:rPr lang="ru-RU" dirty="0" smtClean="0"/>
              <a:t>.Диких животных(волк, заяц, лиса и </a:t>
            </a:r>
            <a:r>
              <a:rPr lang="ru-RU" dirty="0" err="1" smtClean="0"/>
              <a:t>т.д</a:t>
            </a:r>
            <a:r>
              <a:rPr lang="ru-RU" dirty="0" smtClean="0"/>
              <a:t> )</a:t>
            </a:r>
          </a:p>
          <a:p>
            <a:pPr marL="514350" indent="-514350">
              <a:buAutoNum type="arabicPeriod"/>
            </a:pPr>
            <a:r>
              <a:rPr lang="ru-RU" dirty="0" smtClean="0"/>
              <a:t>Название птиц (Воробей, ласточка, ворона) Название рыб 3-4(кит ,сом, акула)Название насекомых (кузнечик бабочка) и т .д</a:t>
            </a:r>
          </a:p>
          <a:p>
            <a:pPr marL="514350" indent="-514350">
              <a:buAutoNum type="arabicPeriod"/>
            </a:pPr>
            <a:r>
              <a:rPr lang="ru-RU" dirty="0" smtClean="0"/>
              <a:t>Название основных растении:3-4 деревьев (береза, дуб,  яблоня) и цветов (ромашка, тюльпан, роза)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178360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11256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Овощи, фрукты, ягоды ,грибы.</a:t>
            </a:r>
          </a:p>
          <a:p>
            <a:pPr marL="0" indent="0">
              <a:buNone/>
            </a:pPr>
            <a:r>
              <a:rPr lang="ru-RU" dirty="0"/>
              <a:t>4</a:t>
            </a:r>
            <a:r>
              <a:rPr lang="ru-RU" dirty="0" smtClean="0"/>
              <a:t>.Иметь представление о материалах из которых изготовлены окружающие предметы</a:t>
            </a:r>
          </a:p>
          <a:p>
            <a:pPr marL="0" indent="0">
              <a:buNone/>
            </a:pPr>
            <a:r>
              <a:rPr lang="ru-RU" dirty="0" smtClean="0"/>
              <a:t>5 .Части суток утро-день, вечер-ночь</a:t>
            </a:r>
          </a:p>
          <a:p>
            <a:pPr marL="0" indent="0">
              <a:buNone/>
            </a:pPr>
            <a:r>
              <a:rPr lang="ru-RU" dirty="0" smtClean="0"/>
              <a:t>6. Называть явления природы  - дождь, снег, ветер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502850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Самообслуживание , самостоятельность, трудовое воспитание.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Ребенок в возрасте от 3до 4 лет может уметь: </a:t>
            </a:r>
          </a:p>
          <a:p>
            <a:pPr marL="0" indent="0">
              <a:buNone/>
            </a:pPr>
            <a:r>
              <a:rPr lang="ru-RU" dirty="0" smtClean="0"/>
              <a:t>1.Совершенствовать культурно –гигиенические навыки, формировать простейшие навыки поведения во время еды ,умывания, следить за внешним видом.</a:t>
            </a:r>
          </a:p>
          <a:p>
            <a:pPr marL="0" indent="0">
              <a:buNone/>
            </a:pPr>
            <a:r>
              <a:rPr lang="ru-RU" dirty="0" smtClean="0"/>
              <a:t>2.Формировать элементарные навыки поведения за столом: </a:t>
            </a:r>
          </a:p>
          <a:p>
            <a:pPr marL="0" indent="0">
              <a:buNone/>
            </a:pPr>
            <a:r>
              <a:rPr lang="ru-RU" dirty="0" smtClean="0"/>
              <a:t>3.Самостоятельно одеваться и раздеваться в определенной последовательности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983303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4. Уметь преодолевать не большие трудности в посильном труде, соблюдать порядок и чистоту в помещении и на участке детского сада.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370072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2736304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1652511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680</Words>
  <Application>Microsoft Office PowerPoint</Application>
  <PresentationFormat>Экран (4:3)</PresentationFormat>
  <Paragraphs>48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Возрастные особенности детей 3-4 лет</vt:lpstr>
      <vt:lpstr>Слайд 2</vt:lpstr>
      <vt:lpstr>Слайд 3</vt:lpstr>
      <vt:lpstr>Слайд 4</vt:lpstr>
      <vt:lpstr>Математика</vt:lpstr>
      <vt:lpstr>Слайд 6</vt:lpstr>
      <vt:lpstr>Развития, мышление, памяти, внимания.</vt:lpstr>
      <vt:lpstr>Слайд 8</vt:lpstr>
      <vt:lpstr>Слайд 9</vt:lpstr>
      <vt:lpstr>Развитие речи</vt:lpstr>
      <vt:lpstr>Слайд 11</vt:lpstr>
      <vt:lpstr>Окружающий мир.</vt:lpstr>
      <vt:lpstr>Слайд 13</vt:lpstr>
      <vt:lpstr>Самообслуживание , самостоятельность, трудовое воспитание.</vt:lpstr>
      <vt:lpstr>Слайд 15</vt:lpstr>
      <vt:lpstr>Слайд 16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DS</cp:lastModifiedBy>
  <cp:revision>25</cp:revision>
  <dcterms:created xsi:type="dcterms:W3CDTF">2013-01-06T18:32:13Z</dcterms:created>
  <dcterms:modified xsi:type="dcterms:W3CDTF">2022-06-20T06:58:28Z</dcterms:modified>
</cp:coreProperties>
</file>