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7" r:id="rId19"/>
    <p:sldId id="278" r:id="rId20"/>
    <p:sldId id="279" r:id="rId21"/>
    <p:sldId id="281" r:id="rId22"/>
    <p:sldId id="280" r:id="rId23"/>
    <p:sldId id="27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ED14F72-FF4D-4A9F-B536-1D174B3E9DEC}">
          <p14:sldIdLst>
            <p14:sldId id="256"/>
            <p14:sldId id="257"/>
            <p14:sldId id="258"/>
            <p14:sldId id="259"/>
            <p14:sldId id="260"/>
            <p14:sldId id="261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2"/>
            <p14:sldId id="273"/>
            <p14:sldId id="274"/>
            <p14:sldId id="277"/>
            <p14:sldId id="278"/>
            <p14:sldId id="279"/>
            <p14:sldId id="281"/>
            <p14:sldId id="280"/>
            <p14:sldId id="271"/>
          </p14:sldIdLst>
        </p14:section>
        <p14:section name="Раздел без заголовка" id="{87CFEDE8-1B4F-4559-A38F-EB981B525665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3" autoAdjust="0"/>
    <p:restoredTop sz="94660"/>
  </p:normalViewPr>
  <p:slideViewPr>
    <p:cSldViewPr>
      <p:cViewPr varScale="1">
        <p:scale>
          <a:sx n="69" d="100"/>
          <a:sy n="69" d="100"/>
        </p:scale>
        <p:origin x="-13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242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22.09.2022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23528" y="1124745"/>
            <a:ext cx="8064896" cy="2304256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Предметно -пространственная среда </a:t>
            </a:r>
            <a:r>
              <a:rPr lang="ru-RU" sz="4000" dirty="0" smtClean="0"/>
              <a:t>старшей группы </a:t>
            </a:r>
            <a:br>
              <a:rPr lang="ru-RU" sz="4000" dirty="0" smtClean="0"/>
            </a:br>
            <a:r>
              <a:rPr lang="ru-RU" sz="4000" dirty="0" smtClean="0"/>
              <a:t>« Дружная семейка»</a:t>
            </a:r>
            <a:endParaRPr lang="ru-RU" sz="40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267744" y="4581128"/>
            <a:ext cx="6400800" cy="175260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Воспитатели:</a:t>
            </a:r>
          </a:p>
          <a:p>
            <a:r>
              <a:rPr lang="ru-RU" dirty="0">
                <a:solidFill>
                  <a:schemeClr val="tx1"/>
                </a:solidFill>
              </a:rPr>
              <a:t>Шевелева А.П</a:t>
            </a:r>
          </a:p>
          <a:p>
            <a:r>
              <a:rPr lang="ru-RU" dirty="0" err="1">
                <a:solidFill>
                  <a:schemeClr val="tx1"/>
                </a:solidFill>
              </a:rPr>
              <a:t>Корьякина</a:t>
            </a:r>
            <a:r>
              <a:rPr lang="ru-RU" dirty="0">
                <a:solidFill>
                  <a:schemeClr val="tx1"/>
                </a:solidFill>
              </a:rPr>
              <a:t> А.Ю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11560" y="836712"/>
            <a:ext cx="8056984" cy="5497016"/>
          </a:xfrm>
        </p:spPr>
        <p:txBody>
          <a:bodyPr/>
          <a:lstStyle/>
          <a:p>
            <a:pPr lvl="0" algn="just" defTabSz="457200" fontAlgn="base" hangingPunct="0">
              <a:spcBef>
                <a:spcPts val="65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 формировании предметно-развивающей среды в нашей группе, мы поставили себе цель выполнять это с минимальными экономическими затратами. Мы старались сделать развивающею предметно- пространственную среду разнообразной, яркой, информативно богатой, в группе, создать эмоционально положительную    атмосферу  обеспечить индивидуальное гармоничное развитие ребенка. Мы соблюдали принцип центров. В группе созданы центры для разных видов детской деятельности (игровой, продуктивной и познавательно-исследовательской). Для того, чтобы   каждый ребенок смог найти себе дело и занятие по душе   и чувствовал себя комфортно.  </a:t>
            </a:r>
          </a:p>
          <a:p>
            <a:pPr lvl="0" algn="just" defTabSz="457200" fontAlgn="base" hangingPunct="0">
              <a:spcBef>
                <a:spcPts val="65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7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11560" y="608484"/>
            <a:ext cx="8128992" cy="564103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Центр экспериментирования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« Познай-ка»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Детский сад\Desktop\САДИК\старшая группа  2022год\ПРЕЗЕНТАЦИЯ ФОТО НАША ГРУППА САМАЯЛУЧШАЯ\20220914_0938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68423" y="2476192"/>
            <a:ext cx="4782663" cy="337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7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3568" y="836712"/>
            <a:ext cx="8056984" cy="5641032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Центр пожарной безопасности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« Служба спасения 01»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Picture 2" descr="C:\Users\Детский сад\Desktop\безопасность пдд старшая гр\20220922_1228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57" y="1600200"/>
            <a:ext cx="80368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7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932040" y="1484784"/>
            <a:ext cx="3960440" cy="4608512"/>
          </a:xfrm>
        </p:spPr>
        <p:txBody>
          <a:bodyPr/>
          <a:lstStyle/>
          <a:p>
            <a:r>
              <a:rPr lang="ru-RU" sz="3200" dirty="0" smtClean="0"/>
              <a:t>Чтоб сложить один и два</a:t>
            </a:r>
            <a:br>
              <a:rPr lang="ru-RU" sz="3200" dirty="0" smtClean="0"/>
            </a:br>
            <a:r>
              <a:rPr lang="ru-RU" sz="3200" dirty="0"/>
              <a:t>Б</a:t>
            </a:r>
            <a:r>
              <a:rPr lang="ru-RU" sz="3200" dirty="0" smtClean="0"/>
              <a:t>уквы знать, сложить слова</a:t>
            </a:r>
            <a:br>
              <a:rPr lang="ru-RU" sz="3200" dirty="0" smtClean="0"/>
            </a:br>
            <a:r>
              <a:rPr lang="ru-RU" sz="3200" dirty="0" smtClean="0"/>
              <a:t>Нужен мама мне компьютер</a:t>
            </a:r>
            <a:br>
              <a:rPr lang="ru-RU" sz="3200" dirty="0" smtClean="0"/>
            </a:br>
            <a:r>
              <a:rPr lang="ru-RU" sz="3200" dirty="0" smtClean="0"/>
              <a:t> А своя же голова</a:t>
            </a:r>
            <a:endParaRPr lang="ru-RU" sz="32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3528" y="1700808"/>
            <a:ext cx="4032448" cy="439248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    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Picture 3" descr="C:\Users\Детский сад\Desktop\безопасность пдд старшая гр\20220922_1213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0590" y="2143908"/>
            <a:ext cx="5100695" cy="320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1840" y="26064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Центр «Хочу все знать»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2607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00081" y="692696"/>
            <a:ext cx="8273008" cy="5575007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Центр музыки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« Веселые нотки»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7906394" cy="4062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7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09813" y="764704"/>
            <a:ext cx="5245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/>
              <a:t>Центр  ПДД </a:t>
            </a:r>
          </a:p>
          <a:p>
            <a:pPr algn="ctr"/>
            <a:r>
              <a:rPr lang="ru-RU" sz="2800" b="1" dirty="0" smtClean="0"/>
              <a:t>« Азбука дорожного движения»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4860032" y="2276872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Ну, а вот автодорога</a:t>
            </a:r>
          </a:p>
          <a:p>
            <a:r>
              <a:rPr lang="ru-RU" sz="2800" dirty="0" smtClean="0"/>
              <a:t>Поведение здесь строго</a:t>
            </a:r>
          </a:p>
          <a:p>
            <a:r>
              <a:rPr lang="ru-RU" sz="2800" dirty="0" smtClean="0"/>
              <a:t>Мы – работники движения</a:t>
            </a:r>
          </a:p>
          <a:p>
            <a:r>
              <a:rPr lang="ru-RU" sz="2800" dirty="0" smtClean="0"/>
              <a:t>Не допустим нарушения</a:t>
            </a:r>
            <a:endParaRPr lang="ru-RU" sz="2800" dirty="0"/>
          </a:p>
        </p:txBody>
      </p:sp>
      <p:pic>
        <p:nvPicPr>
          <p:cNvPr id="5" name="Picture 4" descr="C:\Users\Детский сад\Desktop\безопасность пдд старшая гр\20220922_1226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28" y="2754291"/>
            <a:ext cx="4740654" cy="26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7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92697"/>
            <a:ext cx="7272808" cy="79208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Центр театра</a:t>
            </a:r>
          </a:p>
          <a:p>
            <a:pPr marL="0" indent="0" algn="ctr">
              <a:buNone/>
            </a:pPr>
            <a:r>
              <a:rPr lang="ru-RU" dirty="0" smtClean="0"/>
              <a:t>«</a:t>
            </a:r>
            <a:r>
              <a:rPr lang="ru-RU" dirty="0"/>
              <a:t>П</a:t>
            </a:r>
            <a:r>
              <a:rPr lang="ru-RU" dirty="0" smtClean="0"/>
              <a:t>риходи сказка»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7" y="1568921"/>
            <a:ext cx="8035925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505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1556792"/>
            <a:ext cx="5328592" cy="424847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Магазин хороший есть </a:t>
            </a:r>
            <a:br>
              <a:rPr lang="ru-RU" sz="3600" dirty="0" smtClean="0"/>
            </a:br>
            <a:r>
              <a:rPr lang="ru-RU" sz="3600" dirty="0"/>
              <a:t>С</a:t>
            </a:r>
            <a:r>
              <a:rPr lang="ru-RU" sz="3600" dirty="0" smtClean="0"/>
              <a:t>вежие продуты здесь</a:t>
            </a:r>
            <a:br>
              <a:rPr lang="ru-RU" sz="3600" dirty="0" smtClean="0"/>
            </a:br>
            <a:r>
              <a:rPr lang="ru-RU" sz="3600" dirty="0" smtClean="0"/>
              <a:t>Вот конфеты, мандарины</a:t>
            </a:r>
            <a:br>
              <a:rPr lang="ru-RU" sz="3600" dirty="0" smtClean="0"/>
            </a:br>
            <a:r>
              <a:rPr lang="ru-RU" sz="3600" dirty="0" smtClean="0"/>
              <a:t>Попросились к нам с витрины.</a:t>
            </a:r>
            <a:endParaRPr lang="ru-RU" sz="36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300162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11760" y="476672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Центр « </a:t>
            </a:r>
            <a:r>
              <a:rPr lang="ru-RU" sz="2800" b="1" dirty="0" err="1" smtClean="0"/>
              <a:t>Сластенка</a:t>
            </a:r>
            <a:r>
              <a:rPr lang="ru-RU" sz="2800" b="1" dirty="0" smtClean="0"/>
              <a:t>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70809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4" y="476673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Центр кафе «Поваренок»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788024" y="1988840"/>
            <a:ext cx="33123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 нам гости пришли</a:t>
            </a:r>
          </a:p>
          <a:p>
            <a:r>
              <a:rPr lang="ru-RU" sz="2800" dirty="0" smtClean="0"/>
              <a:t>Дорогие пришли</a:t>
            </a:r>
          </a:p>
          <a:p>
            <a:r>
              <a:rPr lang="ru-RU" sz="2800" dirty="0" smtClean="0"/>
              <a:t>Мы чай кипятили</a:t>
            </a:r>
          </a:p>
          <a:p>
            <a:r>
              <a:rPr lang="ru-RU" sz="2800" dirty="0" smtClean="0"/>
              <a:t>Пироги пекли</a:t>
            </a:r>
            <a:endParaRPr lang="ru-RU" sz="2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978" y="1541740"/>
            <a:ext cx="254968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875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Центр медицинский </a:t>
            </a:r>
            <a:br>
              <a:rPr lang="ru-RU" sz="2800" b="1" dirty="0" smtClean="0"/>
            </a:br>
            <a:r>
              <a:rPr lang="ru-RU" sz="2800" b="1" dirty="0" smtClean="0"/>
              <a:t>« </a:t>
            </a:r>
            <a:r>
              <a:rPr lang="ru-RU" sz="2800" b="1" dirty="0" err="1" smtClean="0"/>
              <a:t>Неболей</a:t>
            </a:r>
            <a:r>
              <a:rPr lang="ru-RU" sz="2800" b="1" dirty="0" smtClean="0"/>
              <a:t>-ка»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4" name="Picture 10" descr="C:\Users\Детский сад\Desktop\САДИК\старшая группа  2022год\ПРЕЗЕНТАЦИЯ ФОТО НАША ГРУППА САМАЯЛУЧШАЯ\20220914_0942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52299"/>
            <a:ext cx="8229600" cy="463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836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2"/>
            <a:ext cx="2548349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4008" y="2204864"/>
            <a:ext cx="360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Хочешь выглядеть прекрасно</a:t>
            </a:r>
          </a:p>
          <a:p>
            <a:r>
              <a:rPr lang="ru-RU" b="1" dirty="0" smtClean="0"/>
              <a:t>Время не теряй напрасно</a:t>
            </a:r>
          </a:p>
          <a:p>
            <a:r>
              <a:rPr lang="ru-RU" b="1" dirty="0" smtClean="0"/>
              <a:t>Парикмахерская тут</a:t>
            </a:r>
          </a:p>
          <a:p>
            <a:r>
              <a:rPr lang="ru-RU" b="1" dirty="0" smtClean="0"/>
              <a:t>Всем прически наведут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339752" y="620688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Центр «Салон красоты»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550285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Центр «Семья»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403" y="1600200"/>
            <a:ext cx="2547194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8330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816424" cy="483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4008" y="2492896"/>
            <a:ext cx="42484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Мы увидим даль без края</a:t>
            </a:r>
          </a:p>
          <a:p>
            <a:r>
              <a:rPr lang="ru-RU" sz="2800" dirty="0" smtClean="0"/>
              <a:t>Тундру где звенит весна,</a:t>
            </a:r>
          </a:p>
          <a:p>
            <a:r>
              <a:rPr lang="ru-RU" sz="2800" dirty="0" smtClean="0"/>
              <a:t>И поймем тогда, </a:t>
            </a:r>
            <a:r>
              <a:rPr lang="ru-RU" sz="2800" dirty="0" smtClean="0"/>
              <a:t>какая</a:t>
            </a:r>
            <a:r>
              <a:rPr lang="ru-RU" sz="2800" dirty="0" smtClean="0"/>
              <a:t>,</a:t>
            </a:r>
          </a:p>
          <a:p>
            <a:r>
              <a:rPr lang="ru-RU" sz="2800" dirty="0" smtClean="0"/>
              <a:t>Наша родина большая,</a:t>
            </a:r>
          </a:p>
          <a:p>
            <a:r>
              <a:rPr lang="ru-RU" sz="2800" dirty="0" smtClean="0"/>
              <a:t>Необъятная страна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627784" y="476672"/>
            <a:ext cx="475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Центр  патриотический </a:t>
            </a:r>
          </a:p>
          <a:p>
            <a:pPr algn="ctr"/>
            <a:r>
              <a:rPr lang="ru-RU" sz="2800" b="1" dirty="0" smtClean="0"/>
              <a:t>« </a:t>
            </a:r>
            <a:r>
              <a:rPr lang="ru-RU" sz="2800" b="1" dirty="0"/>
              <a:t>Н</a:t>
            </a:r>
            <a:r>
              <a:rPr lang="ru-RU" sz="2800" b="1" dirty="0" smtClean="0"/>
              <a:t>аша Родина»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237007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Центр </a:t>
            </a:r>
            <a:r>
              <a:rPr lang="ru-RU" dirty="0" err="1" smtClean="0"/>
              <a:t>АВГДейка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88" y="1601369"/>
            <a:ext cx="8035224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65668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Центр «Гараж»</a:t>
            </a:r>
            <a:endParaRPr lang="ru-RU" dirty="0"/>
          </a:p>
        </p:txBody>
      </p:sp>
      <p:pic>
        <p:nvPicPr>
          <p:cNvPr id="3075" name="Picture 3" descr="F:\ПРЕЗЕНТАЦИИ\20220915_1156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57" y="1600200"/>
            <a:ext cx="80368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0446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1556792"/>
            <a:ext cx="3322712" cy="388843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Что ж, для вас секрет откроем </a:t>
            </a:r>
            <a:br>
              <a:rPr lang="ru-RU" sz="2800" dirty="0" smtClean="0"/>
            </a:br>
            <a:r>
              <a:rPr lang="ru-RU" sz="2800" dirty="0" smtClean="0"/>
              <a:t>хорошо мы очень стоим</a:t>
            </a:r>
            <a:endParaRPr lang="ru-RU" sz="2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624683"/>
            <a:ext cx="254818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15716" y="260648"/>
            <a:ext cx="4572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Центры «Радуга талантов» </a:t>
            </a:r>
          </a:p>
          <a:p>
            <a:pPr algn="ctr"/>
            <a:r>
              <a:rPr lang="ru-RU" sz="2800" b="1" dirty="0" smtClean="0"/>
              <a:t>«  </a:t>
            </a:r>
            <a:r>
              <a:rPr lang="ru-RU" sz="2800" b="1" dirty="0" err="1"/>
              <a:t>К</a:t>
            </a:r>
            <a:r>
              <a:rPr lang="ru-RU" sz="2800" b="1" dirty="0" err="1" smtClean="0"/>
              <a:t>онстукторское</a:t>
            </a:r>
            <a:r>
              <a:rPr lang="ru-RU" sz="2800" b="1" dirty="0" smtClean="0"/>
              <a:t> бюро»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2132857"/>
            <a:ext cx="309634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  <a:ea typeface="+mj-ea"/>
                <a:cs typeface="+mj-cs"/>
              </a:rPr>
              <a:t>Порисуем и полепим </a:t>
            </a:r>
            <a:br>
              <a:rPr lang="ru-RU" sz="2800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sz="2800" dirty="0">
                <a:solidFill>
                  <a:prstClr val="black"/>
                </a:solidFill>
                <a:ea typeface="+mj-ea"/>
                <a:cs typeface="+mj-cs"/>
              </a:rPr>
              <a:t>красотой людей ослепим.</a:t>
            </a:r>
            <a:br>
              <a:rPr lang="ru-RU" sz="28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481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Центр экологический </a:t>
            </a:r>
            <a:br>
              <a:rPr lang="ru-RU" dirty="0" smtClean="0"/>
            </a:br>
            <a:r>
              <a:rPr lang="ru-RU" dirty="0" smtClean="0"/>
              <a:t>« </a:t>
            </a:r>
            <a:r>
              <a:rPr lang="ru-RU" dirty="0"/>
              <a:t>Ю</a:t>
            </a:r>
            <a:r>
              <a:rPr lang="ru-RU" dirty="0" smtClean="0"/>
              <a:t>ный </a:t>
            </a:r>
            <a:r>
              <a:rPr lang="ru-RU" dirty="0" smtClean="0"/>
              <a:t>эколог»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450" y="1600200"/>
            <a:ext cx="336178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031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Приемная для родителей</a:t>
            </a:r>
            <a:r>
              <a:rPr lang="ru-RU" sz="2800" dirty="0"/>
              <a:t>.</a:t>
            </a:r>
            <a:endParaRPr lang="ru-RU" sz="2800" dirty="0"/>
          </a:p>
        </p:txBody>
      </p:sp>
      <p:pic>
        <p:nvPicPr>
          <p:cNvPr id="8194" name="Picture 2" descr="C:\Users\Детский сад\Desktop\САДИК\старшая группа  2022год\ПРЕЗЕНТАЦИЯ ФОТО НАША ГРУППА САМАЯЛУЧШАЯ\20220921_1327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57" y="1600200"/>
            <a:ext cx="80368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1683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Детский сад\Desktop\САДИК\старшая группа  2022год\ПРЕЗЕНТАЦИЯ ФОТО НАША ГРУППА САМАЯЛУЧШАЯ\20220921_1328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57" y="1600200"/>
            <a:ext cx="80368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668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4248472" cy="5410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39179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Детский сад\Desktop\САДИК\старшая группа  2022год\ПРЕЗЕНТАЦИЯ ФОТО НАША ГРУППА САМАЯЛУЧШАЯ\20220921_1328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57" y="1600200"/>
            <a:ext cx="80368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53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2736304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                    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4165251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268</Words>
  <Application>Microsoft Office PowerPoint</Application>
  <PresentationFormat>Экран (4:3)</PresentationFormat>
  <Paragraphs>55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Предметно -пространственная среда старшей группы  « Дружная семейка»</vt:lpstr>
      <vt:lpstr>Презентация PowerPoint</vt:lpstr>
      <vt:lpstr>Презентация PowerPoint</vt:lpstr>
      <vt:lpstr>Презентация PowerPoint</vt:lpstr>
      <vt:lpstr>Чтоб сложить один и два Буквы знать, сложить слова Нужен мама мне компьютер  А своя же голова</vt:lpstr>
      <vt:lpstr>Презентация PowerPoint</vt:lpstr>
      <vt:lpstr>Презентация PowerPoint</vt:lpstr>
      <vt:lpstr>Презентация PowerPoint</vt:lpstr>
      <vt:lpstr>Магазин хороший есть  Свежие продуты здесь Вот конфеты, мандарины Попросились к нам с витрины.</vt:lpstr>
      <vt:lpstr>Презентация PowerPoint</vt:lpstr>
      <vt:lpstr>Центр медицинский  « Неболей-ка» </vt:lpstr>
      <vt:lpstr>Презентация PowerPoint</vt:lpstr>
      <vt:lpstr>Центр «Семья»</vt:lpstr>
      <vt:lpstr>Презентация PowerPoint</vt:lpstr>
      <vt:lpstr>Центр АВГДейка</vt:lpstr>
      <vt:lpstr>Центр «Гараж»</vt:lpstr>
      <vt:lpstr>Что ж, для вас секрет откроем  хорошо мы очень стоим</vt:lpstr>
      <vt:lpstr>Центр экологический  « Юный эколог»</vt:lpstr>
      <vt:lpstr>Приемная для родителей.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Детский сад</cp:lastModifiedBy>
  <cp:revision>38</cp:revision>
  <dcterms:created xsi:type="dcterms:W3CDTF">2013-01-06T18:32:13Z</dcterms:created>
  <dcterms:modified xsi:type="dcterms:W3CDTF">2022-09-22T08:00:17Z</dcterms:modified>
</cp:coreProperties>
</file>